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6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9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9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5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5E0B-F4BD-465B-82F8-882AF43B1A2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4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記載例１：発表に関連して、申告すべき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状態がない場合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562669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36813" y="4432195"/>
            <a:ext cx="8256896" cy="165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発表に関連し、筆頭演者、代表企画者、および　　　　全ての共同演者には過去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年間において、　　　　　　　　　　　　　　　　　　　　　開示すべき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7914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記載例２：発表に関連して、申告すべき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</a:t>
            </a:r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151453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74562" y="3747939"/>
            <a:ext cx="8256896" cy="243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状態は以下の通りです。</a:t>
            </a:r>
          </a:p>
          <a:p>
            <a:pPr>
              <a:lnSpc>
                <a:spcPts val="14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奨学寄附金　　　　　○○製薬株式会社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共同演者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           ○○製薬株式会社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56044B3A-6D38-4252-B9AD-5075F681DC0D}"/>
              </a:ext>
            </a:extLst>
          </p:cNvPr>
          <p:cNvSpPr/>
          <p:nvPr/>
        </p:nvSpPr>
        <p:spPr>
          <a:xfrm>
            <a:off x="5167801" y="4710618"/>
            <a:ext cx="3663657" cy="1470936"/>
          </a:xfrm>
          <a:prstGeom prst="wedgeRoundRectCallout">
            <a:avLst>
              <a:gd name="adj1" fmla="val -67487"/>
              <a:gd name="adj2" fmla="val 126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「あり」の場合、 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年間分を一括して、企業名・ 団体名を　　記入。金額の記載は不要。</a:t>
            </a:r>
          </a:p>
        </p:txBody>
      </p:sp>
    </p:spTree>
    <p:extLst>
      <p:ext uri="{BB962C8B-B14F-4D97-AF65-F5344CB8AC3E}">
        <p14:creationId xmlns:p14="http://schemas.microsoft.com/office/powerpoint/2010/main" val="382840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168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真由美</dc:creator>
  <cp:lastModifiedBy>真也 中野</cp:lastModifiedBy>
  <cp:revision>4</cp:revision>
  <dcterms:created xsi:type="dcterms:W3CDTF">2019-11-01T02:25:50Z</dcterms:created>
  <dcterms:modified xsi:type="dcterms:W3CDTF">2025-04-02T04:36:03Z</dcterms:modified>
</cp:coreProperties>
</file>